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5FB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2926080" cy="2926080"/>
          </a:xfrm>
          <a:prstGeom prst="ellipse">
            <a:avLst/>
          </a:prstGeom>
          <a:solidFill>
            <a:srgbClr val="FFFFFF">
              <a:alpha val="7000"/>
            </a:srgbClr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863840" y="3200400"/>
            <a:ext cx="1645920" cy="1645920"/>
          </a:xfrm>
          <a:prstGeom prst="ellipse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457200" y="3657600"/>
            <a:ext cx="1371600" cy="1371600"/>
          </a:xfrm>
          <a:prstGeom prst="ellipse">
            <a:avLst/>
          </a:prstGeom>
          <a:solidFill>
            <a:srgbClr val="FFFFFF">
              <a:alpha val="9000"/>
            </a:srgbClr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4360" y="1371600"/>
            <a:ext cx="64008" cy="2377440"/>
          </a:xfrm>
          <a:prstGeom prst="rect">
            <a:avLst/>
          </a:prstGeom>
          <a:solidFill>
            <a:srgbClr val="F8F7F0"/>
          </a:solidFill>
          <a:ln w="12700">
            <a:solidFill>
              <a:srgbClr val="F8F7F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32588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8F7F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小红书女性议题账号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822960" y="2176272"/>
            <a:ext cx="6858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8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高赞内容运营分析报告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822960" y="2880360"/>
            <a:ext cx="4389120" cy="36576"/>
          </a:xfrm>
          <a:prstGeom prst="rect">
            <a:avLst/>
          </a:prstGeom>
          <a:solidFill>
            <a:srgbClr val="F8F7F0">
              <a:alpha val="45000"/>
            </a:srgbClr>
          </a:solidFill>
          <a:ln w="12700">
            <a:solidFill>
              <a:srgbClr val="F8F7F0">
                <a:alpha val="4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306324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8F7F0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2025.09 — 2026.03   |   女性议题内容创作者   |   钟懿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6583680" y="46634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F8F7F0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 作品集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账号高赞曝光概览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2025年9月 — 2026年3月  |  39篇女性议题内容  |  纯粹依赖内容质量驱动流量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29768" y="1170432"/>
            <a:ext cx="2560320" cy="1389888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29768" y="1170432"/>
            <a:ext cx="54864" cy="1389888"/>
          </a:xfrm>
          <a:prstGeom prst="rect">
            <a:avLst/>
          </a:prstGeom>
          <a:solidFill>
            <a:srgbClr val="F8F7F0"/>
          </a:solidFill>
          <a:ln w="12700">
            <a:solidFill>
              <a:srgbClr val="F8F7F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2648" y="133502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8F7F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9.7万+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12648" y="194767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8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累计点赞量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12648" y="224028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不依赖粉丝，内容驱动自然增长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154680" y="1170432"/>
            <a:ext cx="2560320" cy="1389888"/>
          </a:xfrm>
          <a:prstGeom prst="rect">
            <a:avLst/>
          </a:prstGeom>
          <a:solidFill>
            <a:srgbClr val="D6E4F7"/>
          </a:solidFill>
          <a:ln w="12700">
            <a:solidFill>
              <a:srgbClr val="C3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54680" y="1170432"/>
            <a:ext cx="54864" cy="1389888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33502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260万+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3337560" y="194767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总曝光量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3337560" y="224028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个月全平台自然触达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879592" y="1170432"/>
            <a:ext cx="2560320" cy="1389888"/>
          </a:xfrm>
          <a:prstGeom prst="rect">
            <a:avLst/>
          </a:prstGeom>
          <a:solidFill>
            <a:srgbClr val="D6E4F7"/>
          </a:solidFill>
          <a:ln w="12700">
            <a:solidFill>
              <a:srgbClr val="C3D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879592" y="1170432"/>
            <a:ext cx="54864" cy="1389888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062472" y="133502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3篇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6062472" y="194767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万赞爆款数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6062472" y="224028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单篇点赞最高 2.88 万次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29768" y="2724912"/>
            <a:ext cx="2560320" cy="13898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29768" y="2724912"/>
            <a:ext cx="54864" cy="1389888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2648" y="288950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5篇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612648" y="350215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10万+曝光笔记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612648" y="379476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最高单篇 88.5 万次曝光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154680" y="2724912"/>
            <a:ext cx="2560320" cy="13898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154680" y="2724912"/>
            <a:ext cx="54864" cy="1389888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37560" y="288950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11篇</a:t>
            </a:r>
            <a:endParaRPr lang="en-US" sz="3000" dirty="0"/>
          </a:p>
        </p:txBody>
      </p:sp>
      <p:sp>
        <p:nvSpPr>
          <p:cNvPr id="28" name="Text 26"/>
          <p:cNvSpPr/>
          <p:nvPr/>
        </p:nvSpPr>
        <p:spPr>
          <a:xfrm>
            <a:off x="3337560" y="350215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千赞以上笔记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3337560" y="379476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占全部内容 28.2%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879592" y="2724912"/>
            <a:ext cx="2560320" cy="138988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5879592" y="2724912"/>
            <a:ext cx="54864" cy="1389888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062472" y="288950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19.2%</a:t>
            </a:r>
            <a:endParaRPr lang="en-US" sz="3000" dirty="0"/>
          </a:p>
        </p:txBody>
      </p:sp>
      <p:sp>
        <p:nvSpPr>
          <p:cNvPr id="33" name="Text 31"/>
          <p:cNvSpPr/>
          <p:nvPr/>
        </p:nvSpPr>
        <p:spPr>
          <a:xfrm>
            <a:off x="6062472" y="350215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平均封面CTR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6062472" y="379476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爆款封面 CTR 突破 35%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高赞笔记复盘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5 高点赞笔记  |  按点赞量排序  |  单篇最高 2.88 万赞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52144"/>
            <a:ext cx="8503920" cy="685800"/>
          </a:xfrm>
          <a:prstGeom prst="rect">
            <a:avLst/>
          </a:prstGeom>
          <a:solidFill>
            <a:srgbClr val="EEF3FC"/>
          </a:solidFill>
          <a:ln w="12700">
            <a:solidFill>
              <a:srgbClr val="EEF3F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84048" y="1225296"/>
            <a:ext cx="347472" cy="347472"/>
          </a:xfrm>
          <a:prstGeom prst="ellipse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122529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96112" y="1207008"/>
            <a:ext cx="2514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我要给孩子看这样的绘本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896112" y="1508760"/>
            <a:ext cx="2514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女性启蒙 · 育儿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520440" y="1280160"/>
            <a:ext cx="3200400" cy="402336"/>
          </a:xfrm>
          <a:prstGeom prst="rect">
            <a:avLst/>
          </a:prstGeom>
          <a:solidFill>
            <a:srgbClr val="DDE6F5"/>
          </a:solidFill>
          <a:ln w="12700">
            <a:solidFill>
              <a:srgbClr val="DDE6F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520440" y="1280160"/>
            <a:ext cx="3200400" cy="402336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12280" y="1280160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❤ 2.88万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680960" y="1280160"/>
            <a:ext cx="11704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88.5万曝光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84048" y="1947672"/>
            <a:ext cx="347472" cy="347472"/>
          </a:xfrm>
          <a:prstGeom prst="ellipse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9476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96112" y="1929384"/>
            <a:ext cx="2514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女人讲话就是好听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896112" y="2231136"/>
            <a:ext cx="2514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社会批评 · 性别表达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520440" y="2002536"/>
            <a:ext cx="3200400" cy="402336"/>
          </a:xfrm>
          <a:prstGeom prst="rect">
            <a:avLst/>
          </a:prstGeom>
          <a:solidFill>
            <a:srgbClr val="DDE6F5"/>
          </a:solidFill>
          <a:ln w="12700">
            <a:solidFill>
              <a:srgbClr val="DDE6F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520440" y="2002536"/>
            <a:ext cx="2615660" cy="402336"/>
          </a:xfrm>
          <a:prstGeom prst="rect">
            <a:avLst/>
          </a:prstGeom>
          <a:solidFill>
            <a:srgbClr val="4A8FD9"/>
          </a:solidFill>
          <a:ln w="12700">
            <a:solidFill>
              <a:srgbClr val="4A8FD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27540" y="2002536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❤ 2.35万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680960" y="2002536"/>
            <a:ext cx="11704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52.6万曝光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0040" y="2596896"/>
            <a:ext cx="8503920" cy="685800"/>
          </a:xfrm>
          <a:prstGeom prst="rect">
            <a:avLst/>
          </a:prstGeom>
          <a:solidFill>
            <a:srgbClr val="EEF3FC"/>
          </a:solidFill>
          <a:ln w="12700">
            <a:solidFill>
              <a:srgbClr val="EEF3F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84048" y="2670048"/>
            <a:ext cx="347472" cy="347472"/>
          </a:xfrm>
          <a:prstGeom prst="ellipse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84048" y="267004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96112" y="2651760"/>
            <a:ext cx="2514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做自然女无需自嘲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896112" y="2953512"/>
            <a:ext cx="2514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身体自主 · 外貌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3520440" y="2724912"/>
            <a:ext cx="3200400" cy="402336"/>
          </a:xfrm>
          <a:prstGeom prst="rect">
            <a:avLst/>
          </a:prstGeom>
          <a:solidFill>
            <a:srgbClr val="DDE6F5"/>
          </a:solidFill>
          <a:ln w="12700">
            <a:solidFill>
              <a:srgbClr val="DDE6F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520440" y="2724912"/>
            <a:ext cx="1420955" cy="402336"/>
          </a:xfrm>
          <a:prstGeom prst="rect">
            <a:avLst/>
          </a:prstGeom>
          <a:solidFill>
            <a:srgbClr val="4A8FD9"/>
          </a:solidFill>
          <a:ln w="12700">
            <a:solidFill>
              <a:srgbClr val="4A8FD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32835" y="272491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❤ 1.28万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680960" y="2724912"/>
            <a:ext cx="11704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19.1万曝光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384048" y="3392424"/>
            <a:ext cx="347472" cy="347472"/>
          </a:xfrm>
          <a:prstGeom prst="ellipse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4048" y="339242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96112" y="3374136"/>
            <a:ext cx="2514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女权主义者会懂的瞬间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896112" y="3675888"/>
            <a:ext cx="2514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认同共鸣 · 话题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3520440" y="3447288"/>
            <a:ext cx="3200400" cy="402336"/>
          </a:xfrm>
          <a:prstGeom prst="rect">
            <a:avLst/>
          </a:prstGeom>
          <a:solidFill>
            <a:srgbClr val="DDE6F5"/>
          </a:solidFill>
          <a:ln w="12700">
            <a:solidFill>
              <a:srgbClr val="DDE6F5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520440" y="3447288"/>
            <a:ext cx="1047242" cy="402336"/>
          </a:xfrm>
          <a:prstGeom prst="rect">
            <a:avLst/>
          </a:prstGeom>
          <a:solidFill>
            <a:srgbClr val="4A8FD9"/>
          </a:solidFill>
          <a:ln w="12700">
            <a:solidFill>
              <a:srgbClr val="4A8FD9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659122" y="3447288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❤ 9,424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7680960" y="3447288"/>
            <a:ext cx="11704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42.6万曝光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320040" y="4041648"/>
            <a:ext cx="8503920" cy="685800"/>
          </a:xfrm>
          <a:prstGeom prst="rect">
            <a:avLst/>
          </a:prstGeom>
          <a:solidFill>
            <a:srgbClr val="EEF3FC"/>
          </a:solidFill>
          <a:ln w="12700">
            <a:solidFill>
              <a:srgbClr val="EEF3FC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84048" y="4114800"/>
            <a:ext cx="347472" cy="347472"/>
          </a:xfrm>
          <a:prstGeom prst="ellipse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84048" y="411480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896112" y="4096512"/>
            <a:ext cx="2514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10年了 我们已经不一样了</a:t>
            </a:r>
            <a:endParaRPr lang="en-US" sz="1150" dirty="0"/>
          </a:p>
        </p:txBody>
      </p:sp>
      <p:sp>
        <p:nvSpPr>
          <p:cNvPr id="43" name="Text 41"/>
          <p:cNvSpPr/>
          <p:nvPr/>
        </p:nvSpPr>
        <p:spPr>
          <a:xfrm>
            <a:off x="896112" y="4398264"/>
            <a:ext cx="2514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成长叙事 · 情感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3520440" y="4169664"/>
            <a:ext cx="3200400" cy="402336"/>
          </a:xfrm>
          <a:prstGeom prst="rect">
            <a:avLst/>
          </a:prstGeom>
          <a:solidFill>
            <a:srgbClr val="DDE6F5"/>
          </a:solidFill>
          <a:ln w="12700">
            <a:solidFill>
              <a:srgbClr val="DDE6F5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3520440" y="4169664"/>
            <a:ext cx="435499" cy="402336"/>
          </a:xfrm>
          <a:prstGeom prst="rect">
            <a:avLst/>
          </a:prstGeom>
          <a:solidFill>
            <a:srgbClr val="4A8FD9"/>
          </a:solidFill>
          <a:ln w="12700">
            <a:solidFill>
              <a:srgbClr val="4A8FD9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047379" y="4169664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❤ 3,919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7680960" y="4169664"/>
            <a:ext cx="117043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6.1万曝光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高赞选题矩阵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大内容方向  |  万赞内容均集中于「情感共鸣 × 强观点」交叉地带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47472" y="1188720"/>
            <a:ext cx="4160520" cy="1783080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0352" y="13258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8F7F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社会批评 · 热点借势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530352" y="1719072"/>
            <a:ext cx="3840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8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点赞天花板最高：《女人讲话就是好听》2.35万赞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8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强观点 + 泛受众，自传播属性最强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30352" y="26060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8D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代表作：女人讲话就是好听 / 我拒绝让任何人叫错我的性别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690872" y="1188720"/>
            <a:ext cx="4160520" cy="1783080"/>
          </a:xfrm>
          <a:prstGeom prst="rect">
            <a:avLst/>
          </a:prstGeom>
          <a:solidFill>
            <a:srgbClr val="D6E4F7"/>
          </a:solidFill>
          <a:ln w="12700">
            <a:solidFill>
              <a:srgbClr val="C3D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73752" y="13258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女性启蒙 · 成长叙事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873752" y="1719072"/>
            <a:ext cx="3840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全账号最高单篇：《绘本》2.88 万赞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深度情感内容触发大量保存与主动扩散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73752" y="26060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代表作：我要给孩子看这样的绘本 / 女权主义者会懂的瞬间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47472" y="3090672"/>
            <a:ext cx="4160520" cy="1783080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30352" y="322783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8F7F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身体自主 · 外貌叙事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530352" y="3621024"/>
            <a:ext cx="3840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8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高赞 + 高分享双优：《做自然女》1.28万赞、472次分享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8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贴近生活痛点，用户自发转发意愿强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30352" y="4507992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8D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代表作：做自然女无需自嘲 / 拍写真也要腋毛自由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690872" y="3090672"/>
            <a:ext cx="4160520" cy="1783080"/>
          </a:xfrm>
          <a:prstGeom prst="rect">
            <a:avLst/>
          </a:prstGeom>
          <a:solidFill>
            <a:srgbClr val="D6E4F7"/>
          </a:solidFill>
          <a:ln w="12700">
            <a:solidFill>
              <a:srgbClr val="C3D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73752" y="322783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书单推荐 · 知识沉淀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4873752" y="3621024"/>
            <a:ext cx="3840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收藏率高，形成持久长尾流量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《很爱读女性视角书籍》1,786 赞，收藏 196 次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73752" y="4507992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代表作：很爱读女性视角的书 / 女本位书籍推荐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高赞内容密码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拆解万赞爆款背后的共性规律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TOP 5 点赞量分布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38912" y="2103120"/>
            <a:ext cx="502920" cy="1828800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" y="1847088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F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2.9万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384048" y="3995928"/>
            <a:ext cx="612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绘本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106424" y="2436218"/>
            <a:ext cx="502920" cy="1495702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14984" y="2180186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F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2.4万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1051560" y="3995928"/>
            <a:ext cx="612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女人讲话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1773936" y="3119381"/>
            <a:ext cx="502920" cy="812539"/>
          </a:xfrm>
          <a:prstGeom prst="rect">
            <a:avLst/>
          </a:prstGeom>
          <a:solidFill>
            <a:srgbClr val="4A8FD9"/>
          </a:solidFill>
          <a:ln w="12700">
            <a:solidFill>
              <a:srgbClr val="4A8FD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682496" y="2863349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F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1.3万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1719072" y="3995928"/>
            <a:ext cx="612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做自然女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441448" y="3333080"/>
            <a:ext cx="502920" cy="598840"/>
          </a:xfrm>
          <a:prstGeom prst="rect">
            <a:avLst/>
          </a:prstGeom>
          <a:solidFill>
            <a:srgbClr val="4A8FD9"/>
          </a:solidFill>
          <a:ln w="12700">
            <a:solidFill>
              <a:srgbClr val="4A8FD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350008" y="3077048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F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9.4k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386584" y="3995928"/>
            <a:ext cx="612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女权瞬间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108960" y="3682891"/>
            <a:ext cx="502920" cy="249029"/>
          </a:xfrm>
          <a:prstGeom prst="rect">
            <a:avLst/>
          </a:prstGeom>
          <a:solidFill>
            <a:srgbClr val="94B8DC"/>
          </a:solidFill>
          <a:ln w="12700">
            <a:solidFill>
              <a:srgbClr val="94B8D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017520" y="3426859"/>
            <a:ext cx="685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5F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3.9k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054096" y="3995928"/>
            <a:ext cx="6126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10年了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38912" y="3931920"/>
            <a:ext cx="3931920" cy="0"/>
          </a:xfrm>
          <a:prstGeom prst="line">
            <a:avLst/>
          </a:prstGeom>
          <a:noFill/>
          <a:ln w="12700">
            <a:solidFill>
              <a:srgbClr val="D6E4F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983480" y="1143000"/>
            <a:ext cx="3840480" cy="1188720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983480" y="1143000"/>
            <a:ext cx="64008" cy="1188720"/>
          </a:xfrm>
          <a:prstGeom prst="rect">
            <a:avLst/>
          </a:prstGeom>
          <a:solidFill>
            <a:srgbClr val="F8F7F0"/>
          </a:solidFill>
          <a:ln w="12700">
            <a:solidFill>
              <a:srgbClr val="F8F7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184648" y="123444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8F7F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CTR &gt; 30%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5184648" y="17190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8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万赞内容共性门槛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184648" y="1984248"/>
            <a:ext cx="34747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篇万赞笔记封面点击率均超 30%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 CTR 是高点赞的必要前提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983480" y="2468880"/>
            <a:ext cx="3840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983480" y="2468880"/>
            <a:ext cx="64008" cy="1188720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184648" y="25603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88.5万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5184648" y="304495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曝光 × 点赞双冠军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184648" y="3310128"/>
            <a:ext cx="34747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《绘本》同时斩获全账号最高曝光与最高点赞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情感共鸣向内容天花板最高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983480" y="3794760"/>
            <a:ext cx="3840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983480" y="3794760"/>
            <a:ext cx="64008" cy="1188720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184648" y="388620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11篇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5184648" y="437083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千赞以上笔记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184648" y="4636008"/>
            <a:ext cx="34747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占全部内容 28.2%，远超行业爆款率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高密度稳定产出是核心竞争力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A5FB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高赞内容生产方法论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从选题到发布的高赞内容生产 SOP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47472" y="1170432"/>
            <a:ext cx="4251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7472" y="1170432"/>
            <a:ext cx="64008" cy="1691640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0352" y="1280160"/>
            <a:ext cx="594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5FB4">
                    <a:alpha val="7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70432" y="1280160"/>
            <a:ext cx="3264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选题公式：强情绪 × 泛受众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530352" y="1700784"/>
            <a:ext cx="3931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万赞内容均命中「女性用户普遍压抑却缺乏出口的情绪」。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选题标准：该话题是否能让不关注我的人也忍不住点赞？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82312" y="1170432"/>
            <a:ext cx="4251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82312" y="1170432"/>
            <a:ext cx="64008" cy="1691640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65192" y="1280160"/>
            <a:ext cx="594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5FB4">
                    <a:alpha val="7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605272" y="1280160"/>
            <a:ext cx="3264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封面策略：CTR 30%+ 是万赞门槛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965192" y="1700784"/>
            <a:ext cx="3931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篇万赞内容封面点击率全部超 30%，均值 34.3%。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核心逻辑：强观点标题 + 极简配图，1 秒内触发「这说的就是我」。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47472" y="2999232"/>
            <a:ext cx="4251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47472" y="2999232"/>
            <a:ext cx="64008" cy="1691640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30352" y="3108960"/>
            <a:ext cx="594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5FB4">
                    <a:alpha val="7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170432" y="3108960"/>
            <a:ext cx="3264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内容结构：锚点 → 共鸣 → 行动指令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30352" y="3529584"/>
            <a:ext cx="3931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开头反直觉场景锁住注意力；中段堆叠具体细节增强认同感；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结尾主动引导：「点赞 = 认同」「收藏 = 备用」，点赞率提升显著。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82312" y="2999232"/>
            <a:ext cx="4251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82312" y="2999232"/>
            <a:ext cx="64008" cy="1691640"/>
          </a:xfrm>
          <a:prstGeom prst="rect">
            <a:avLst/>
          </a:prstGeom>
          <a:solidFill>
            <a:srgbClr val="1A5FB4"/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65192" y="3108960"/>
            <a:ext cx="594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5FB4">
                    <a:alpha val="7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605272" y="3108960"/>
            <a:ext cx="3264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复盘维度：以点赞率筛选可复制爆款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4965192" y="3529584"/>
            <a:ext cx="3931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用「点赞 ÷ 观看量」识别真正产生共鸣的选题，而非看曝光虚数。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千赞以上内容反复拆解，提炼可迁移的选题结构与标题模式。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5FB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134A8A"/>
          </a:solidFill>
          <a:ln w="12700">
            <a:solidFill>
              <a:srgbClr val="134A8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-1097280"/>
            <a:ext cx="3840480" cy="384048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589520" y="2926080"/>
            <a:ext cx="2011680" cy="2011680"/>
          </a:xfrm>
          <a:prstGeom prst="ellipse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1A5FB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4360" y="731520"/>
            <a:ext cx="64008" cy="3383280"/>
          </a:xfrm>
          <a:prstGeom prst="rect">
            <a:avLst/>
          </a:prstGeom>
          <a:solidFill>
            <a:srgbClr val="F8F7F0"/>
          </a:solidFill>
          <a:ln w="12700">
            <a:solidFill>
              <a:srgbClr val="F8F7F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68580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8F7F0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核心竞争力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22960" y="1207008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8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高赞内容生产能力  ·  3 篇万赞、11 篇千赞，6 个月累计点赞近 10 万次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822960" y="196596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8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爆款选题精准度  ·  28.2% 千赞率，万赞内容封面 CTR 均值 34.3%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822960" y="2724912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8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全链路独立操盘  ·  选题 → 封面设计 → 正文结构 → 数据复盘，一人完成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822960" y="3483864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8F7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可迁移的内容方法论  ·  强情绪 × 泛受众选题公式，跨话题可复用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822960" y="46177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8F7F0">
                    <a:alpha val="7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期待与优秀的团队一同，持续产出让更多人共鸣的内容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小红书女性议题账号高赞内容分析</dc:title>
  <dc:subject>PptxGenJS Presentation</dc:subject>
  <dc:creator>PptxGenJS</dc:creator>
  <cp:lastModifiedBy>PptxGenJS</cp:lastModifiedBy>
  <cp:revision>1</cp:revision>
  <dcterms:created xsi:type="dcterms:W3CDTF">2026-03-14T11:10:28Z</dcterms:created>
  <dcterms:modified xsi:type="dcterms:W3CDTF">2026-03-14T11:10:28Z</dcterms:modified>
</cp:coreProperties>
</file>